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  <p:sldId id="275" r:id="rId18"/>
    <p:sldId id="273" r:id="rId19"/>
    <p:sldId id="276" r:id="rId20"/>
    <p:sldId id="271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2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-293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3D6E8-3603-4042-99C4-7931C67C0540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A3B82-73B8-45CF-9649-A8378BF505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0367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42B6B-37E3-448D-8B48-46ADFEADAF81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310D9-5E33-4677-9E89-65E7D97964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42B6B-37E3-448D-8B48-46ADFEADAF81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310D9-5E33-4677-9E89-65E7D9796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42B6B-37E3-448D-8B48-46ADFEADAF81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310D9-5E33-4677-9E89-65E7D9796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42B6B-37E3-448D-8B48-46ADFEADAF81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310D9-5E33-4677-9E89-65E7D97964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42B6B-37E3-448D-8B48-46ADFEADAF81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310D9-5E33-4677-9E89-65E7D9796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42B6B-37E3-448D-8B48-46ADFEADAF81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310D9-5E33-4677-9E89-65E7D97964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42B6B-37E3-448D-8B48-46ADFEADAF81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310D9-5E33-4677-9E89-65E7D97964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42B6B-37E3-448D-8B48-46ADFEADAF81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310D9-5E33-4677-9E89-65E7D9796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42B6B-37E3-448D-8B48-46ADFEADAF81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310D9-5E33-4677-9E89-65E7D9796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42B6B-37E3-448D-8B48-46ADFEADAF81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310D9-5E33-4677-9E89-65E7D9796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42B6B-37E3-448D-8B48-46ADFEADAF81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310D9-5E33-4677-9E89-65E7D97964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A742B6B-37E3-448D-8B48-46ADFEADAF81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04310D9-5E33-4677-9E89-65E7D9796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randomBar dir="vert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105400"/>
            <a:ext cx="2267744" cy="1752600"/>
          </a:xfrm>
        </p:spPr>
        <p:txBody>
          <a:bodyPr>
            <a:normAutofit fontScale="92500" lnSpcReduction="20000"/>
          </a:bodyPr>
          <a:lstStyle/>
          <a:p>
            <a:pPr algn="l">
              <a:lnSpc>
                <a:spcPct val="110000"/>
              </a:lnSpc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Подготовили студентки </a:t>
            </a:r>
          </a:p>
          <a:p>
            <a:pPr algn="l">
              <a:lnSpc>
                <a:spcPct val="110000"/>
              </a:lnSpc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гр. Ф-43п </a:t>
            </a:r>
          </a:p>
          <a:p>
            <a:pPr algn="l">
              <a:lnSpc>
                <a:spcPct val="110000"/>
              </a:lnSpc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Казакова М.А. Шутова П.В.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9144000" cy="1224136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УО «ГГУ им. </a:t>
            </a:r>
            <a:r>
              <a:rPr lang="ru-RU" sz="4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Ф.Скорины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Физический факультет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0039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7027183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Пострадавшие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военных действиях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5373216"/>
            <a:ext cx="7920880" cy="1153226"/>
          </a:xfrm>
        </p:spPr>
        <p:txBody>
          <a:bodyPr/>
          <a:lstStyle/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Ежегодно в мире происходят военные конфликты,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которых много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жертв и раненых людей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страдают не только военные, но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мирное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население, в том числе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628800"/>
            <a:ext cx="7200800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08789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Срочные операции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836712"/>
            <a:ext cx="4572000" cy="280831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Ежедневно тысячи людей по всему миру попадают в больницы с травмами,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ожогами,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обострением хронических заболеваний. Многим из них требуется срочная операция. В этих случаях кровь жизненно необходима.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303874"/>
            <a:ext cx="4464496" cy="33483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1786640"/>
            <a:ext cx="4482075" cy="336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01284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870090" y="1124744"/>
            <a:ext cx="3835896" cy="452165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Сегодня не существует замены донорской крови – она уникальна по своим свойствам. Для многих больных донорская кровь – это единственный шанс выжить 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выздороветь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0030" y="404664"/>
            <a:ext cx="4890120" cy="537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10827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Почему донорство полезно?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484784"/>
            <a:ext cx="8568952" cy="5040560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Самообновление организма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 сдаете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кровь,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ваши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кровяные клетки начинают делиться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таким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образом, появляются новые, более молодые клетки крови. Организм омолаживается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Тренировка организма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регулярно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сдаете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кровь,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ваш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организм привыкает к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этим маленьким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кровопотерям.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Поэтому у тех, кто регулярно сдает кровь, до 30% больше шансов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спасение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случае больших кровопотерь (например, при авариях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Постоянный </a:t>
            </a:r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здоровья.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 захотите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сдать кровь, ее у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вас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сначала проверят. И если у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вас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выявится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заболевание,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можете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сдать кровь, пока не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вылечитесь.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значит, что </a:t>
            </a:r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донор – вы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здоровы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Кроме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того, регулярные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кроводачи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это средство профилактики сердечно-сосудистых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заболеваний.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99684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352928" cy="1872208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Донором крови может стать любой гражданин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18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лет,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прошедший медицинское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обследование 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имеющий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противопоказаний.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Масса тела должна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быть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менее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 кг.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2060848"/>
            <a:ext cx="7992887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2501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 донором нужно: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484784"/>
            <a:ext cx="6012160" cy="5040560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Прийти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станцию переливания крови в регионе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прописки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Предъявить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регистратуре паспорт или военный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билет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Заполнить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«анкету донора»,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отвечая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вопросы о своем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здоровье.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Оформить «учетную карточку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донора», которая хранится в едином донорском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центре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Пройти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осмотр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врача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Сдать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крови.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407"/>
          <a:stretch/>
        </p:blipFill>
        <p:spPr>
          <a:xfrm>
            <a:off x="5940152" y="1700808"/>
            <a:ext cx="3203848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27814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12168"/>
          </a:xfrm>
        </p:spPr>
        <p:txBody>
          <a:bodyPr anchor="ctr"/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Абсолютные противопоказания для сдачи крови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0" y="1412776"/>
            <a:ext cx="9144000" cy="5445224"/>
          </a:xfrm>
        </p:spPr>
        <p:txBody>
          <a:bodyPr>
            <a:normAutofit lnSpcReduction="10000"/>
          </a:bodyPr>
          <a:lstStyle/>
          <a:p>
            <a:pPr fontAlgn="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Инфекционные заболевания: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СПИД;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сифилис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вирусные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гепатиты;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туберкулез (все формы);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паразитарные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заболевания;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злокачественные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новообразования;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болезни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крови;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наркомания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алкоголизм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сердечно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сосудистые заболевания∙ 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бронхиальная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астма;</a:t>
            </a:r>
          </a:p>
          <a:p>
            <a:pPr fontAlgn="t"/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ахилический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гастрит.</a:t>
            </a:r>
          </a:p>
          <a:p>
            <a:endParaRPr lang="ru-RU" dirty="0"/>
          </a:p>
        </p:txBody>
      </p:sp>
      <p:pic>
        <p:nvPicPr>
          <p:cNvPr id="4" name="Рисунок 3" descr="eCyNxvRhNe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1916832"/>
            <a:ext cx="3131840" cy="4941168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3999" cy="114300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Временные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противопоказания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0" y="1052736"/>
            <a:ext cx="9144000" cy="5805264"/>
          </a:xfrm>
        </p:spPr>
        <p:txBody>
          <a:bodyPr>
            <a:normAutofit/>
          </a:bodyPr>
          <a:lstStyle/>
          <a:p>
            <a:pPr fontAlgn="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операции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проведенные за 6 месяцев до сдачи крови;</a:t>
            </a:r>
          </a:p>
          <a:p>
            <a:pPr fontAlgn="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нанесение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татуировки,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пирсинг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или лечение иглоукалыванием за год до процедуры;</a:t>
            </a:r>
          </a:p>
          <a:p>
            <a:pPr fontAlgn="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пребывание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загранкомандировках длительностью более 2 месяцев за полгода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сдачи крови;</a:t>
            </a:r>
          </a:p>
          <a:p>
            <a:pPr fontAlgn="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ангина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грипп, ОРВИ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 течение месяца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выздоровления);</a:t>
            </a:r>
          </a:p>
          <a:p>
            <a:pPr fontAlgn="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антибиотики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 недели после окончания приема).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это уже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rcRect t="10101"/>
          <a:stretch>
            <a:fillRect/>
          </a:stretch>
        </p:blipFill>
        <p:spPr>
          <a:xfrm>
            <a:off x="0" y="0"/>
            <a:ext cx="9144001" cy="6858000"/>
          </a:xfr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143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делать после сдачи крови?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0" y="980728"/>
            <a:ext cx="9144000" cy="5877272"/>
          </a:xfrm>
        </p:spPr>
        <p:txBody>
          <a:bodyPr>
            <a:normAutofit fontScale="92500" lnSpcReduction="10000"/>
          </a:bodyPr>
          <a:lstStyle/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появлении головокружения или слабости нужно обратиться к персоналу. Самый простой способ победить головокружение: лечь на спину и поднять ноги либо сесть и опустить голову между колен.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Курить нельзя в течение часа до и после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сдачи крови.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Повязку не следует мочить и снимать в течение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– 4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часов. 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рекомендуется подвергать организм значительным физическим нагрузкам в течение суток.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Употребление алкоголя в течение суток противопоказано.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течение двух суток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старайтесь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обильно и регулярно питаться. В рационе должны быть продукты, содержащие белок — мясо, свекла, гречка, чечевица, фасоль и все бобовые, рыба и др.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Нужно пить больше жидкости в течение двух суток.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Прививки после сдачи крови разрешаются не ранее чем через 10 суток.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Ограничений по вождению автомобиля в день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сдачи крови нет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За руль мотоцикла можно садиться через 2 часа после процедуры.</a:t>
            </a:r>
          </a:p>
          <a:p>
            <a:pPr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Полное восстановление состава крови происходит в течение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– 7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дней. 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7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encilGrayscale pencilSize="46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712968" cy="1872208"/>
          </a:xfrm>
        </p:spPr>
        <p:txBody>
          <a:bodyPr anchor="ctr"/>
          <a:lstStyle/>
          <a:p>
            <a:pPr marL="0" indent="0" algn="just">
              <a:buNone/>
            </a:pPr>
            <a:r>
              <a:rPr lang="ru-RU" sz="28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Доноры</a:t>
            </a:r>
            <a:r>
              <a:rPr lang="ru-RU" sz="2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люди разных профессий: бизнесмены, преподаватели, студенты, спасатели, чиновники, программисты, художники. Это люди разных религиозных и политических убеждений, социального положения, возраста, увлечений и взглядов на жизнь. Все они помогают спасать жизни другим людям.</a:t>
            </a:r>
            <a:endParaRPr lang="ru-RU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140968"/>
            <a:ext cx="9144000" cy="3714820"/>
          </a:xfrm>
        </p:spPr>
      </p:pic>
    </p:spTree>
    <p:extLst>
      <p:ext uri="{BB962C8B-B14F-4D97-AF65-F5344CB8AC3E}">
        <p14:creationId xmlns:p14="http://schemas.microsoft.com/office/powerpoint/2010/main" xmlns="" val="29401830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427984" y="620688"/>
            <a:ext cx="4320480" cy="509431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каждый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хотя бы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 сдаст кровь,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потребности в донорской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крови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будут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полностью удовлетворены.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Донорство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это взаимопомощь: сегодня ты спас кому-то жизнь, а завтра кто-то поможет тебе и твоим близким.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836712"/>
            <a:ext cx="3746698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95507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32856"/>
            <a:ext cx="8892480" cy="2448272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15281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252373"/>
            <a:ext cx="8012063" cy="1448435"/>
          </a:xfrm>
        </p:spPr>
        <p:txBody>
          <a:bodyPr numCol="1" spcCol="108000">
            <a:noAutofit/>
          </a:bodyPr>
          <a:lstStyle/>
          <a:p>
            <a:pPr marL="4572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такое донорство? 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Донорство крови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(лат.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donare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дарить) — добровольное предоставление части крови, ее компонентов для лечебных целей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71320"/>
            <a:ext cx="4126064" cy="471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443711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1513840"/>
            <a:ext cx="422056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Сейчас вы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узнаете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кто нуждается в донорской крови и как можно стать донором. </a:t>
            </a:r>
          </a:p>
          <a:p>
            <a:pPr marL="4572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Поделитесь этой информацией со своими родителями и друзьями. Расскажите другим о донорстве крови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и вы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сделаете один из первых важных поступков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своей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жизни.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03253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419872" y="188640"/>
            <a:ext cx="5760640" cy="5400600"/>
          </a:xfrm>
        </p:spPr>
        <p:txBody>
          <a:bodyPr>
            <a:noAutofit/>
          </a:bodyPr>
          <a:lstStyle/>
          <a:p>
            <a:pPr marL="620713" indent="-574675">
              <a:spcBef>
                <a:spcPts val="0"/>
              </a:spcBef>
              <a:spcAft>
                <a:spcPts val="0"/>
              </a:spcAft>
            </a:pP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0713" indent="-574675">
              <a:spcBef>
                <a:spcPts val="0"/>
              </a:spcBef>
              <a:spcAft>
                <a:spcPts val="0"/>
              </a:spcAft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Помощь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донора нужна каждому третьему человеку в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мире</a:t>
            </a:r>
          </a:p>
          <a:p>
            <a:pPr marL="620713" indent="-574675">
              <a:spcBef>
                <a:spcPts val="0"/>
              </a:spcBef>
              <a:spcAft>
                <a:spcPts val="0"/>
              </a:spcAft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Доноры требуются постоянно</a:t>
            </a:r>
          </a:p>
          <a:p>
            <a:pPr marL="620713" indent="-574675">
              <a:spcBef>
                <a:spcPts val="0"/>
              </a:spcBef>
              <a:spcAft>
                <a:spcPts val="0"/>
              </a:spcAft>
              <a:tabLst>
                <a:tab pos="263525" algn="l"/>
              </a:tabLst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Доноры спасают жизни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3419872" cy="39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52421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7056783" cy="2376264"/>
          </a:xfrm>
        </p:spPr>
        <p:txBody>
          <a:bodyPr/>
          <a:lstStyle/>
          <a:p>
            <a:pPr marL="0" indent="0" algn="l">
              <a:buNone/>
            </a:pP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нуждается в донорской крови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2077671"/>
            <a:ext cx="4788024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28423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5769692"/>
            <a:ext cx="8064896" cy="899668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Многим молодым мамам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родов необходимо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немедленное переливание крови.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Молодые мамы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1049453"/>
            <a:ext cx="6768752" cy="472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36191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Больные раковыми заболеваниями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79512" y="1708722"/>
            <a:ext cx="4248472" cy="460851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80%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больных раком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можно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вылечить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многим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болеющим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раком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крови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лечении необходима донорская кровь, особенно при операциях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пересадке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костного мозга.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1844824"/>
            <a:ext cx="429056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20110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Попавшие в аварии и получившие травмы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556792"/>
            <a:ext cx="7632848" cy="4608511"/>
          </a:xfrm>
        </p:spPr>
      </p:pic>
    </p:spTree>
    <p:extLst>
      <p:ext uri="{BB962C8B-B14F-4D97-AF65-F5344CB8AC3E}">
        <p14:creationId xmlns:p14="http://schemas.microsoft.com/office/powerpoint/2010/main" xmlns="" val="25392651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Больные гемофилией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908720"/>
            <a:ext cx="5256584" cy="324036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людей, больных гемофилией, кровь плохо свертывается или не свертывается вообще, защитный тромб не образуется, и люди теряют много крови. Таким образом, любая, даже незначительная травма может быть смертельно опасной для больного гемофилией.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1918" y="3140968"/>
            <a:ext cx="4231293" cy="335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4074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275</TotalTime>
  <Words>652</Words>
  <Application>Microsoft Office PowerPoint</Application>
  <PresentationFormat>Экран (4:3)</PresentationFormat>
  <Paragraphs>69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УО «ГГУ им. Ф.Скорины»  Физический факультет</vt:lpstr>
      <vt:lpstr>Доноры  это люди разных профессий: бизнесмены, преподаватели, студенты, спасатели, чиновники, программисты, художники. Это люди разных религиозных и политических убеждений, социального положения, возраста, увлечений и взглядов на жизнь. Все они помогают спасать жизни другим людям.</vt:lpstr>
      <vt:lpstr>Слайд 3</vt:lpstr>
      <vt:lpstr>Слайд 4</vt:lpstr>
      <vt:lpstr>Кто нуждается в донорской крови?</vt:lpstr>
      <vt:lpstr>Молодые мамы</vt:lpstr>
      <vt:lpstr>Больные раковыми заболеваниями</vt:lpstr>
      <vt:lpstr>Попавшие в аварии и получившие травмы</vt:lpstr>
      <vt:lpstr>Больные гемофилией</vt:lpstr>
      <vt:lpstr>Пострадавшие в военных действиях</vt:lpstr>
      <vt:lpstr>Срочные операции</vt:lpstr>
      <vt:lpstr>Слайд 12</vt:lpstr>
      <vt:lpstr>Почему донорство полезно?</vt:lpstr>
      <vt:lpstr>Слайд 14</vt:lpstr>
      <vt:lpstr>Чтобы стать донором нужно:</vt:lpstr>
      <vt:lpstr>Абсолютные противопоказания для сдачи крови</vt:lpstr>
      <vt:lpstr>Временные  противопоказания: </vt:lpstr>
      <vt:lpstr>Слайд 18</vt:lpstr>
      <vt:lpstr>Что делать после сдачи крови? </vt:lpstr>
      <vt:lpstr>Слайд 20</vt:lpstr>
      <vt:lpstr>Спасибо за внимание!</vt:lpstr>
    </vt:vector>
  </TitlesOfParts>
  <Company>SPecialiST RePack &amp; SanBuild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Admin</cp:lastModifiedBy>
  <cp:revision>23</cp:revision>
  <dcterms:created xsi:type="dcterms:W3CDTF">2014-10-28T19:34:54Z</dcterms:created>
  <dcterms:modified xsi:type="dcterms:W3CDTF">2015-04-30T05:22:50Z</dcterms:modified>
</cp:coreProperties>
</file>